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6C00"/>
    <a:srgbClr val="008A00"/>
    <a:srgbClr val="1D2775"/>
    <a:srgbClr val="00B0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7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7073" y="104913"/>
            <a:ext cx="505266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6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</a:t>
            </a:r>
            <a:r>
              <a:rPr lang="ru-RU" sz="6600" b="1" dirty="0" smtClean="0"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600" b="1" dirty="0">
              <a:solidFill>
                <a:srgbClr val="1D277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4683" y="5508104"/>
            <a:ext cx="63705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008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5400" b="1" dirty="0" smtClean="0">
                <a:solidFill>
                  <a:srgbClr val="006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Будь </a:t>
            </a:r>
            <a:r>
              <a:rPr lang="ru-RU" sz="5400" b="1" dirty="0">
                <a:solidFill>
                  <a:srgbClr val="006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мудрее. </a:t>
            </a:r>
          </a:p>
          <a:p>
            <a:r>
              <a:rPr lang="ru-RU" sz="5400" b="1" dirty="0" smtClean="0">
                <a:solidFill>
                  <a:srgbClr val="006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Выбери            </a:t>
            </a:r>
          </a:p>
          <a:p>
            <a:r>
              <a:rPr lang="ru-RU" sz="5400" b="1" dirty="0">
                <a:solidFill>
                  <a:srgbClr val="006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smtClean="0">
                <a:solidFill>
                  <a:srgbClr val="006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правильный </a:t>
            </a:r>
          </a:p>
          <a:p>
            <a:r>
              <a:rPr lang="ru-RU" sz="5400" b="1" dirty="0" smtClean="0">
                <a:solidFill>
                  <a:srgbClr val="006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путь</a:t>
            </a:r>
            <a:r>
              <a:rPr lang="ru-RU" sz="5400" b="1" dirty="0">
                <a:solidFill>
                  <a:srgbClr val="006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60648" y="1043608"/>
            <a:ext cx="633670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4000" b="1" kern="1200" dirty="0" smtClean="0">
                <a:ln>
                  <a:noFill/>
                </a:ln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 рычаг терроризма.</a:t>
            </a:r>
          </a:p>
          <a:p>
            <a:pPr>
              <a:spcAft>
                <a:spcPts val="0"/>
              </a:spcAft>
            </a:pPr>
            <a:endParaRPr lang="ru-RU" sz="1400" b="1" dirty="0" smtClean="0">
              <a:solidFill>
                <a:srgbClr val="1D277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571500" indent="-571500">
              <a:spcAft>
                <a:spcPts val="0"/>
              </a:spcAft>
              <a:buClr>
                <a:srgbClr val="660033"/>
              </a:buClr>
              <a:buFont typeface="Wingdings" panose="05000000000000000000" pitchFamily="2" charset="2"/>
              <a:buChar char="§"/>
            </a:pPr>
            <a:r>
              <a:rPr lang="ru-RU" sz="4000" b="1" dirty="0" smtClean="0"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</a:t>
            </a:r>
            <a:r>
              <a:rPr lang="ru-RU" sz="4000" b="1" kern="1200" dirty="0" smtClean="0">
                <a:ln>
                  <a:noFill/>
                </a:ln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раждебность,</a:t>
            </a:r>
          </a:p>
          <a:p>
            <a:pPr marL="571500" indent="-571500">
              <a:spcAft>
                <a:spcPts val="0"/>
              </a:spcAft>
              <a:buClr>
                <a:srgbClr val="660033"/>
              </a:buClr>
              <a:buFont typeface="Wingdings" panose="05000000000000000000" pitchFamily="2" charset="2"/>
              <a:buChar char="§"/>
            </a:pPr>
            <a:r>
              <a:rPr lang="ru-RU" sz="4000" b="1" kern="1200" dirty="0" smtClean="0">
                <a:ln>
                  <a:noFill/>
                </a:ln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клевета</a:t>
            </a:r>
            <a:r>
              <a:rPr lang="ru-RU" sz="4000" b="1" kern="1200" dirty="0">
                <a:ln>
                  <a:noFill/>
                </a:ln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</a:t>
            </a:r>
            <a:endParaRPr lang="ru-RU" sz="4000" b="1" kern="1200" dirty="0" smtClean="0">
              <a:ln>
                <a:noFill/>
              </a:ln>
              <a:solidFill>
                <a:srgbClr val="1D277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571500" indent="-571500">
              <a:spcAft>
                <a:spcPts val="0"/>
              </a:spcAft>
              <a:buClr>
                <a:srgbClr val="660033"/>
              </a:buClr>
              <a:buFont typeface="Wingdings" panose="05000000000000000000" pitchFamily="2" charset="2"/>
              <a:buChar char="§"/>
            </a:pPr>
            <a:r>
              <a:rPr lang="ru-RU" sz="4000" b="1" kern="1200" dirty="0" smtClean="0">
                <a:ln>
                  <a:noFill/>
                </a:ln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беспорядки</a:t>
            </a:r>
            <a:r>
              <a:rPr lang="ru-RU" sz="4000" b="1" kern="1200" dirty="0">
                <a:ln>
                  <a:noFill/>
                </a:ln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</a:t>
            </a:r>
            <a:endParaRPr lang="ru-RU" sz="4000" b="1" kern="1200" dirty="0" smtClean="0">
              <a:ln>
                <a:noFill/>
              </a:ln>
              <a:solidFill>
                <a:srgbClr val="1D277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571500" indent="-571500">
              <a:spcAft>
                <a:spcPts val="0"/>
              </a:spcAft>
              <a:buClr>
                <a:srgbClr val="660033"/>
              </a:buClr>
              <a:buFont typeface="Wingdings" panose="05000000000000000000" pitchFamily="2" charset="2"/>
              <a:buChar char="§"/>
            </a:pPr>
            <a:r>
              <a:rPr lang="ru-RU" sz="4000" b="1" kern="1200" dirty="0" smtClean="0">
                <a:ln>
                  <a:noFill/>
                </a:ln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нетерпимость</a:t>
            </a:r>
            <a:r>
              <a:rPr lang="ru-RU" sz="4000" b="1" kern="1200" dirty="0">
                <a:ln>
                  <a:noFill/>
                </a:ln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</a:t>
            </a:r>
            <a:endParaRPr lang="ru-RU" sz="4000" b="1" kern="1200" dirty="0" smtClean="0">
              <a:ln>
                <a:noFill/>
              </a:ln>
              <a:solidFill>
                <a:srgbClr val="1D277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571500" indent="-571500">
              <a:spcAft>
                <a:spcPts val="0"/>
              </a:spcAft>
              <a:buClr>
                <a:srgbClr val="660033"/>
              </a:buClr>
              <a:buFont typeface="Wingdings" panose="05000000000000000000" pitchFamily="2" charset="2"/>
              <a:buChar char="§"/>
            </a:pPr>
            <a:r>
              <a:rPr lang="ru-RU" sz="4000" b="1" kern="1200" dirty="0" smtClean="0">
                <a:ln>
                  <a:noFill/>
                </a:ln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провокации</a:t>
            </a:r>
            <a:r>
              <a:rPr lang="ru-RU" sz="4000" b="1" kern="1200" dirty="0" smtClean="0">
                <a:ln>
                  <a:noFill/>
                </a:ln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…</a:t>
            </a:r>
            <a:endParaRPr lang="ru-RU" sz="1200" dirty="0">
              <a:solidFill>
                <a:srgbClr val="1D277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pic>
        <p:nvPicPr>
          <p:cNvPr id="2053" name="Picture 5" descr="http://fktriumf.ru/wp-content/uploads/2015/03/earth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87" y="6486024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Pinigina.POLEVSKOY-ADM\Desktop\Пинигина\Обучение\Памятки, листовки\терроризм\terrorist-clip-art-13783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72" y="1979712"/>
            <a:ext cx="256065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officialpsds.com/images/thumbs/Ski-mask-psd767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10" y="336594"/>
            <a:ext cx="791856" cy="1414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4.bp.blogspot.com/--YHKmJ5axy4/UHXuFS7GWYI/AAAAAAAAA1c/BckWDnFuOF8/s1600/0_63786_bf74472b_ori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0648" y="5060687"/>
            <a:ext cx="1559915" cy="13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64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87</TotalTime>
  <Words>26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Пинигина Ирина</dc:creator>
  <cp:lastModifiedBy>Ирина Пинигина</cp:lastModifiedBy>
  <cp:revision>9</cp:revision>
  <dcterms:created xsi:type="dcterms:W3CDTF">2016-05-05T09:35:21Z</dcterms:created>
  <dcterms:modified xsi:type="dcterms:W3CDTF">2016-05-05T11:16:40Z</dcterms:modified>
</cp:coreProperties>
</file>