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8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6C00"/>
    <a:srgbClr val="008A00"/>
    <a:srgbClr val="1D2775"/>
    <a:srgbClr val="00B0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7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5346" y="6736727"/>
            <a:ext cx="4227758" cy="117615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3186" y="4176388"/>
            <a:ext cx="5381513" cy="2390889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28750" y="975359"/>
            <a:ext cx="4800600" cy="46329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9" y="502023"/>
            <a:ext cx="1543050" cy="6984452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3085" y="975360"/>
            <a:ext cx="3621965" cy="65263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857250" y="975360"/>
            <a:ext cx="4800600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896" y="2896864"/>
            <a:ext cx="4475000" cy="3231128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28" y="6143348"/>
            <a:ext cx="4477871" cy="1113947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57249" y="975359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975360"/>
            <a:ext cx="2510028" cy="46329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335" y="1867103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5477" y="975360"/>
            <a:ext cx="2510028" cy="853016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1865376"/>
            <a:ext cx="2510028" cy="3657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322" y="2946401"/>
            <a:ext cx="2727064" cy="1677991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5137" y="975360"/>
            <a:ext cx="3012814" cy="6526307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6824" y="4663736"/>
            <a:ext cx="2541495" cy="28526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55893"/>
            <a:ext cx="6858000" cy="3988107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6858000" cy="515589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53641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6381" y="1524000"/>
            <a:ext cx="3086100" cy="417040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415" y="1347315"/>
            <a:ext cx="2770586" cy="2884027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451" y="5952561"/>
            <a:ext cx="4787654" cy="1524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807200"/>
            <a:ext cx="6858000" cy="23368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6858000" cy="6807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5024405"/>
            <a:ext cx="6858000" cy="304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2133600"/>
            <a:ext cx="6858000" cy="68072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4967" y="5829557"/>
            <a:ext cx="4884383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976347"/>
            <a:ext cx="4800600" cy="4632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29150" y="8229601"/>
            <a:ext cx="18859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229601"/>
            <a:ext cx="251460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0" y="8229601"/>
            <a:ext cx="1371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7073" y="104913"/>
            <a:ext cx="5052665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6600" b="1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Экстремизм</a:t>
            </a:r>
            <a:r>
              <a:rPr lang="ru-RU" sz="6600" b="1" dirty="0" smtClean="0"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600" b="1" dirty="0"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4683" y="5508104"/>
            <a:ext cx="637053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rgbClr val="008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5400" b="1" dirty="0" smtClean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Будь </a:t>
            </a:r>
            <a:r>
              <a:rPr lang="ru-RU" sz="5400" b="1" dirty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мудрее. </a:t>
            </a:r>
          </a:p>
          <a:p>
            <a:r>
              <a:rPr lang="ru-RU" sz="5400" b="1" dirty="0" smtClean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Выбери            </a:t>
            </a:r>
          </a:p>
          <a:p>
            <a:r>
              <a:rPr lang="ru-RU" sz="5400" b="1" dirty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правильный </a:t>
            </a:r>
          </a:p>
          <a:p>
            <a:r>
              <a:rPr lang="ru-RU" sz="5400" b="1" dirty="0" smtClean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путь</a:t>
            </a:r>
            <a:r>
              <a:rPr lang="ru-RU" sz="5400" b="1" dirty="0">
                <a:solidFill>
                  <a:srgbClr val="006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60648" y="1043608"/>
            <a:ext cx="6336704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</a:pPr>
            <a:r>
              <a:rPr lang="ru-RU" sz="4000" b="1" kern="1200" dirty="0" smtClean="0">
                <a:ln>
                  <a:noFill/>
                </a:ln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- рычаг терроризма.</a:t>
            </a:r>
          </a:p>
          <a:p>
            <a:pPr>
              <a:spcAft>
                <a:spcPts val="0"/>
              </a:spcAft>
            </a:pPr>
            <a:endParaRPr lang="ru-RU" sz="1400" b="1" dirty="0" smtClean="0"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000" b="1" dirty="0" smtClean="0"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в</a:t>
            </a: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раждебность,</a:t>
            </a: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клевета</a:t>
            </a:r>
            <a:r>
              <a:rPr lang="ru-RU" sz="4000" b="1" kern="1200" dirty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 </a:t>
            </a:r>
            <a:endParaRPr lang="ru-RU" sz="4000" b="1" kern="1200" dirty="0" smtClean="0">
              <a:ln>
                <a:noFill/>
              </a:ln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беспорядки</a:t>
            </a:r>
            <a:r>
              <a:rPr lang="ru-RU" sz="4000" b="1" kern="1200" dirty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 </a:t>
            </a:r>
            <a:endParaRPr lang="ru-RU" sz="4000" b="1" kern="1200" dirty="0" smtClean="0">
              <a:ln>
                <a:noFill/>
              </a:ln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нетерпимость</a:t>
            </a:r>
            <a:r>
              <a:rPr lang="ru-RU" sz="4000" b="1" kern="1200" dirty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, </a:t>
            </a:r>
            <a:endParaRPr lang="ru-RU" sz="4000" b="1" kern="1200" dirty="0" smtClean="0">
              <a:ln>
                <a:noFill/>
              </a:ln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marL="571500" indent="-571500">
              <a:spcAft>
                <a:spcPts val="0"/>
              </a:spcAft>
              <a:buClr>
                <a:srgbClr val="660033"/>
              </a:buClr>
              <a:buFont typeface="Wingdings" panose="05000000000000000000" pitchFamily="2" charset="2"/>
              <a:buChar char="§"/>
            </a:pP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провокации</a:t>
            </a:r>
            <a:r>
              <a:rPr lang="ru-RU" sz="4000" b="1" kern="1200" dirty="0" smtClean="0">
                <a:ln>
                  <a:noFill/>
                </a:ln>
                <a:solidFill>
                  <a:srgbClr val="1D27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…</a:t>
            </a:r>
            <a:endParaRPr lang="ru-RU" sz="1200" dirty="0">
              <a:solidFill>
                <a:srgbClr val="1D277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</p:txBody>
      </p:sp>
      <p:pic>
        <p:nvPicPr>
          <p:cNvPr id="2053" name="Picture 5" descr="http://fktriumf.ru/wp-content/uploads/2015/03/earth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87" y="6486024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Pinigina.POLEVSKOY-ADM\Desktop\Пинигина\Обучение\Памятки, листовки\терроризм\terrorist-clip-art-137833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072" y="1979712"/>
            <a:ext cx="2560658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officialpsds.com/images/thumbs/Ski-mask-psd7675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110" y="336594"/>
            <a:ext cx="791856" cy="1414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4.bp.blogspot.com/--YHKmJ5axy4/UHXuFS7GWYI/AAAAAAAAA1c/BckWDnFuOF8/s1600/0_63786_bf74472b_ori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0648" y="5060687"/>
            <a:ext cx="1559915" cy="13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64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87</TotalTime>
  <Words>26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Пинигина Ирина</dc:creator>
  <cp:lastModifiedBy>Ирина Пинигина</cp:lastModifiedBy>
  <cp:revision>9</cp:revision>
  <dcterms:created xsi:type="dcterms:W3CDTF">2016-05-05T09:35:21Z</dcterms:created>
  <dcterms:modified xsi:type="dcterms:W3CDTF">2016-05-05T11:16:40Z</dcterms:modified>
</cp:coreProperties>
</file>