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8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00"/>
    <a:srgbClr val="660033"/>
    <a:srgbClr val="008A00"/>
    <a:srgbClr val="1D2775"/>
    <a:srgbClr val="00B0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87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0648" y="251519"/>
            <a:ext cx="516744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Терроризм –</a:t>
            </a:r>
            <a:r>
              <a:rPr lang="ru-RU" sz="6600" b="1" dirty="0" smtClean="0"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600" b="1" dirty="0">
              <a:solidFill>
                <a:srgbClr val="1D277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4418439"/>
            <a:ext cx="667890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008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44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Террористами </a:t>
            </a:r>
          </a:p>
          <a:p>
            <a:r>
              <a:rPr lang="ru-RU" sz="44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не рождаются. </a:t>
            </a:r>
          </a:p>
          <a:p>
            <a:r>
              <a:rPr lang="ru-RU" sz="44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Ими </a:t>
            </a:r>
          </a:p>
          <a:p>
            <a:r>
              <a:rPr lang="ru-RU" sz="44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становятся.</a:t>
            </a:r>
            <a:endParaRPr lang="ru-RU" sz="44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0648" y="1416445"/>
            <a:ext cx="439248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Aft>
                <a:spcPts val="0"/>
              </a:spcAft>
              <a:buClr>
                <a:srgbClr val="660033"/>
              </a:buClr>
              <a:buFont typeface="Wingdings" panose="05000000000000000000" pitchFamily="2" charset="2"/>
              <a:buChar char="§"/>
            </a:pPr>
            <a:r>
              <a:rPr lang="ru-RU" sz="44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жестокость</a:t>
            </a:r>
            <a:r>
              <a:rPr lang="ru-RU" sz="44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,</a:t>
            </a:r>
          </a:p>
          <a:p>
            <a:pPr marL="571500" indent="-571500">
              <a:spcAft>
                <a:spcPts val="0"/>
              </a:spcAft>
              <a:buClr>
                <a:srgbClr val="660033"/>
              </a:buClr>
              <a:buFont typeface="Wingdings" panose="05000000000000000000" pitchFamily="2" charset="2"/>
              <a:buChar char="§"/>
            </a:pPr>
            <a:r>
              <a:rPr lang="ru-RU" sz="44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насилие</a:t>
            </a:r>
            <a:r>
              <a:rPr lang="ru-RU" sz="44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, </a:t>
            </a:r>
            <a:endParaRPr lang="ru-RU" sz="4400" b="1" kern="1200" dirty="0" smtClean="0">
              <a:ln>
                <a:noFill/>
              </a:ln>
              <a:solidFill>
                <a:srgbClr val="1D277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571500" indent="-571500">
              <a:spcAft>
                <a:spcPts val="0"/>
              </a:spcAft>
              <a:buClr>
                <a:srgbClr val="660033"/>
              </a:buClr>
              <a:buFont typeface="Wingdings" panose="05000000000000000000" pitchFamily="2" charset="2"/>
              <a:buChar char="§"/>
            </a:pPr>
            <a:r>
              <a:rPr lang="ru-RU" sz="44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уничтожение</a:t>
            </a:r>
            <a:r>
              <a:rPr lang="ru-RU" sz="44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, </a:t>
            </a:r>
          </a:p>
          <a:p>
            <a:pPr marL="571500" indent="-571500">
              <a:spcAft>
                <a:spcPts val="0"/>
              </a:spcAft>
              <a:buClr>
                <a:srgbClr val="660033"/>
              </a:buClr>
              <a:buFont typeface="Wingdings" panose="05000000000000000000" pitchFamily="2" charset="2"/>
              <a:buChar char="§"/>
            </a:pPr>
            <a:r>
              <a:rPr lang="ru-RU" sz="4400" b="1" dirty="0" smtClean="0"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разгром</a:t>
            </a:r>
            <a:r>
              <a:rPr lang="ru-RU" sz="44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…</a:t>
            </a:r>
            <a:endParaRPr lang="ru-RU" sz="4400" dirty="0">
              <a:solidFill>
                <a:srgbClr val="1D277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08701" y="7596336"/>
            <a:ext cx="518457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6600" b="1" kern="1200" dirty="0" smtClean="0">
                <a:ln>
                  <a:noFill/>
                </a:ln>
                <a:solidFill>
                  <a:srgbClr val="006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Задумайся…</a:t>
            </a:r>
            <a:endParaRPr lang="ru-RU" sz="6600" dirty="0">
              <a:solidFill>
                <a:srgbClr val="006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</p:txBody>
      </p:sp>
      <p:pic>
        <p:nvPicPr>
          <p:cNvPr id="1028" name="Picture 4" descr="http://cliparts.co/cliparts/8c6/nro/8c6nrozc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8846" y="4915145"/>
            <a:ext cx="247113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pubzi.com/f/th-boo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6885" y="611560"/>
            <a:ext cx="2745848" cy="274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64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145</TotalTime>
  <Words>23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Пинигина Ирина</dc:creator>
  <cp:lastModifiedBy>Ирина Пинигина</cp:lastModifiedBy>
  <cp:revision>13</cp:revision>
  <dcterms:created xsi:type="dcterms:W3CDTF">2016-05-05T09:35:21Z</dcterms:created>
  <dcterms:modified xsi:type="dcterms:W3CDTF">2016-05-05T12:27:09Z</dcterms:modified>
</cp:coreProperties>
</file>