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8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C00"/>
    <a:srgbClr val="660033"/>
    <a:srgbClr val="008A00"/>
    <a:srgbClr val="1D2775"/>
    <a:srgbClr val="00B000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876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5346" y="6736727"/>
            <a:ext cx="4227758" cy="117615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3186" y="4176388"/>
            <a:ext cx="5381513" cy="2390889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28750" y="975359"/>
            <a:ext cx="4800600" cy="463296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9" y="502023"/>
            <a:ext cx="1543050" cy="6984452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3085" y="975360"/>
            <a:ext cx="3621965" cy="652630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857250" y="975360"/>
            <a:ext cx="4800600" cy="46329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896" y="2896864"/>
            <a:ext cx="4475000" cy="3231128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6828" y="6143348"/>
            <a:ext cx="4477871" cy="1113947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57249" y="975359"/>
            <a:ext cx="2510028" cy="46329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83864" y="975360"/>
            <a:ext cx="2510028" cy="46329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975360"/>
            <a:ext cx="2510028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7335" y="1867103"/>
            <a:ext cx="2510028" cy="3657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5477" y="975360"/>
            <a:ext cx="2510028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1865376"/>
            <a:ext cx="2510028" cy="3657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322" y="2946401"/>
            <a:ext cx="2727064" cy="1677991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5137" y="975360"/>
            <a:ext cx="3012814" cy="6526307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824" y="4663736"/>
            <a:ext cx="2541495" cy="28526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356381" y="1524000"/>
            <a:ext cx="3086100" cy="4170408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415" y="1347315"/>
            <a:ext cx="2770586" cy="2884027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451" y="5952561"/>
            <a:ext cx="4787654" cy="1524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807200"/>
            <a:ext cx="6858000" cy="23368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6858000" cy="68072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502440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4967" y="5829557"/>
            <a:ext cx="4884383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976347"/>
            <a:ext cx="4800600" cy="4632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29150" y="8229601"/>
            <a:ext cx="18859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" y="8229601"/>
            <a:ext cx="251460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57500" y="8229601"/>
            <a:ext cx="13716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0648" y="251519"/>
            <a:ext cx="5167440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Терроризм –</a:t>
            </a:r>
            <a:r>
              <a:rPr lang="ru-RU" sz="6600" b="1" dirty="0" smtClean="0">
                <a:solidFill>
                  <a:srgbClr val="1D277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6600" b="1" dirty="0">
              <a:solidFill>
                <a:srgbClr val="1D277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4418439"/>
            <a:ext cx="667890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rgbClr val="008A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ru-RU" sz="44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Террористами </a:t>
            </a:r>
          </a:p>
          <a:p>
            <a:r>
              <a:rPr lang="ru-RU" sz="44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не рождаются. </a:t>
            </a:r>
          </a:p>
          <a:p>
            <a:r>
              <a:rPr lang="ru-RU" sz="44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Ими </a:t>
            </a:r>
          </a:p>
          <a:p>
            <a:r>
              <a:rPr lang="ru-RU" sz="44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становятся.</a:t>
            </a:r>
            <a:endParaRPr lang="ru-RU" sz="44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60648" y="1416445"/>
            <a:ext cx="439248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spcAft>
                <a:spcPts val="0"/>
              </a:spcAft>
              <a:buClr>
                <a:srgbClr val="660033"/>
              </a:buClr>
              <a:buFont typeface="Wingdings" panose="05000000000000000000" pitchFamily="2" charset="2"/>
              <a:buChar char="§"/>
            </a:pPr>
            <a:r>
              <a:rPr lang="ru-RU" sz="4400" b="1" kern="1200" dirty="0" smtClean="0">
                <a:ln>
                  <a:noFill/>
                </a:ln>
                <a:solidFill>
                  <a:srgbClr val="1D277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жестокость</a:t>
            </a:r>
            <a:r>
              <a:rPr lang="ru-RU" sz="4400" b="1" kern="1200" dirty="0" smtClean="0">
                <a:ln>
                  <a:noFill/>
                </a:ln>
                <a:solidFill>
                  <a:srgbClr val="1D277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,</a:t>
            </a:r>
          </a:p>
          <a:p>
            <a:pPr marL="571500" indent="-571500">
              <a:spcAft>
                <a:spcPts val="0"/>
              </a:spcAft>
              <a:buClr>
                <a:srgbClr val="660033"/>
              </a:buClr>
              <a:buFont typeface="Wingdings" panose="05000000000000000000" pitchFamily="2" charset="2"/>
              <a:buChar char="§"/>
            </a:pPr>
            <a:r>
              <a:rPr lang="ru-RU" sz="4400" b="1" kern="1200" dirty="0" smtClean="0">
                <a:ln>
                  <a:noFill/>
                </a:ln>
                <a:solidFill>
                  <a:srgbClr val="1D277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насилие</a:t>
            </a:r>
            <a:r>
              <a:rPr lang="ru-RU" sz="4400" b="1" kern="1200" dirty="0" smtClean="0">
                <a:ln>
                  <a:noFill/>
                </a:ln>
                <a:solidFill>
                  <a:srgbClr val="1D277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, </a:t>
            </a:r>
            <a:endParaRPr lang="ru-RU" sz="4400" b="1" kern="1200" dirty="0" smtClean="0">
              <a:ln>
                <a:noFill/>
              </a:ln>
              <a:solidFill>
                <a:srgbClr val="1D277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pPr marL="571500" indent="-571500">
              <a:spcAft>
                <a:spcPts val="0"/>
              </a:spcAft>
              <a:buClr>
                <a:srgbClr val="660033"/>
              </a:buClr>
              <a:buFont typeface="Wingdings" panose="05000000000000000000" pitchFamily="2" charset="2"/>
              <a:buChar char="§"/>
            </a:pPr>
            <a:r>
              <a:rPr lang="ru-RU" sz="4400" b="1" kern="1200" dirty="0" smtClean="0">
                <a:ln>
                  <a:noFill/>
                </a:ln>
                <a:solidFill>
                  <a:srgbClr val="1D277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уничтожение</a:t>
            </a:r>
            <a:r>
              <a:rPr lang="ru-RU" sz="4400" b="1" kern="1200" dirty="0" smtClean="0">
                <a:ln>
                  <a:noFill/>
                </a:ln>
                <a:solidFill>
                  <a:srgbClr val="1D277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, </a:t>
            </a:r>
          </a:p>
          <a:p>
            <a:pPr marL="571500" indent="-571500">
              <a:spcAft>
                <a:spcPts val="0"/>
              </a:spcAft>
              <a:buClr>
                <a:srgbClr val="660033"/>
              </a:buClr>
              <a:buFont typeface="Wingdings" panose="05000000000000000000" pitchFamily="2" charset="2"/>
              <a:buChar char="§"/>
            </a:pPr>
            <a:r>
              <a:rPr lang="ru-RU" sz="4400" b="1" dirty="0" smtClean="0">
                <a:solidFill>
                  <a:srgbClr val="1D277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разгром</a:t>
            </a:r>
            <a:r>
              <a:rPr lang="ru-RU" sz="4400" b="1" kern="1200" dirty="0" smtClean="0">
                <a:ln>
                  <a:noFill/>
                </a:ln>
                <a:solidFill>
                  <a:srgbClr val="1D277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…</a:t>
            </a:r>
            <a:endParaRPr lang="ru-RU" sz="4400" dirty="0">
              <a:solidFill>
                <a:srgbClr val="1D277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08701" y="7596336"/>
            <a:ext cx="518457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6600" b="1" kern="1200" dirty="0" smtClean="0">
                <a:ln>
                  <a:noFill/>
                </a:ln>
                <a:solidFill>
                  <a:srgbClr val="006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Задумайся…</a:t>
            </a:r>
            <a:endParaRPr lang="ru-RU" sz="6600" dirty="0">
              <a:solidFill>
                <a:srgbClr val="006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</p:txBody>
      </p:sp>
      <p:pic>
        <p:nvPicPr>
          <p:cNvPr id="1028" name="Picture 4" descr="http://cliparts.co/cliparts/8c6/nro/8c6nrozc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78846" y="4915145"/>
            <a:ext cx="2471130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pubzi.com/f/th-boom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6885" y="611560"/>
            <a:ext cx="2745848" cy="2745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864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145</TotalTime>
  <Words>23</Words>
  <Application>Microsoft Office PowerPoint</Application>
  <PresentationFormat>Экран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Пинигина Ирина</dc:creator>
  <cp:lastModifiedBy>Ирина Пинигина</cp:lastModifiedBy>
  <cp:revision>13</cp:revision>
  <dcterms:created xsi:type="dcterms:W3CDTF">2016-05-05T09:35:21Z</dcterms:created>
  <dcterms:modified xsi:type="dcterms:W3CDTF">2016-05-05T12:27:09Z</dcterms:modified>
</cp:coreProperties>
</file>