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1" r:id="rId3"/>
    <p:sldId id="287" r:id="rId4"/>
    <p:sldId id="257" r:id="rId5"/>
    <p:sldId id="269" r:id="rId6"/>
    <p:sldId id="262" r:id="rId7"/>
    <p:sldId id="272" r:id="rId8"/>
    <p:sldId id="289" r:id="rId9"/>
    <p:sldId id="270" r:id="rId10"/>
    <p:sldId id="263" r:id="rId11"/>
    <p:sldId id="264" r:id="rId12"/>
    <p:sldId id="267" r:id="rId13"/>
    <p:sldId id="266" r:id="rId14"/>
    <p:sldId id="265" r:id="rId15"/>
    <p:sldId id="261" r:id="rId16"/>
    <p:sldId id="273" r:id="rId17"/>
    <p:sldId id="274" r:id="rId18"/>
    <p:sldId id="288" r:id="rId19"/>
    <p:sldId id="275" r:id="rId20"/>
    <p:sldId id="281" r:id="rId21"/>
    <p:sldId id="280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7E12-9BBE-49C1-8CB6-FE11F24F155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AAF9-9029-4A95-9F8A-37D61FFD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ABB-2B04-4FBC-BAF7-455FD277681E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1F13-BEB8-41A2-9AE2-8AD9B492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3F-9CAD-4D96-8D06-DBD7DF50785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9F3F-560C-466A-8D43-6575B479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C13E-E263-4F49-8BDB-B65F1837733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9B41-2778-4EC5-92DD-0A6C8AA8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2E1A-62E6-4E04-88E6-F3D15B1DE55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6C0-CF65-4590-A50F-E77A2402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4EE7-BD2C-49EA-989E-A3174D52325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68F5-AA81-4EC9-94B3-88F61D995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0788-CDC8-41C4-B063-992C70BE195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C553-7204-489A-B8F9-A0A89803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C27-EDC0-4A41-8767-4741D88B77B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8E5-274F-415F-B559-3124D262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2B5-6A5A-4090-8438-E81D0F852CF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B31-561A-4669-BC67-F3C630ED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E7C2-44EA-458F-8836-CB33373E3AF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39D2-292C-4EEA-9163-0AE08131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995-23DD-4BB3-B273-C0CA648D0FA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78ED-E681-43B7-9EE1-7314BB9F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83B9C-DE99-45D3-BFAB-4774F4B9800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5AFB-F86E-4ACD-A69C-13A0C547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431" y="2867842"/>
            <a:ext cx="1959843" cy="21266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3" y="620688"/>
            <a:ext cx="7021461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Рисуем </a:t>
            </a:r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есенние цветы 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5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52" y="571857"/>
            <a:ext cx="7638096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523" y="571857"/>
            <a:ext cx="7380953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23" y="571857"/>
            <a:ext cx="7580953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33" y="571857"/>
            <a:ext cx="7733334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476" y="571857"/>
            <a:ext cx="74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38" y="571857"/>
            <a:ext cx="7409524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82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93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Ландыши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620688"/>
            <a:ext cx="2320652" cy="2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8436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00B050"/>
                </a:solidFill>
                <a:latin typeface="Bolero script" pitchFamily="66" charset="0"/>
                <a:ea typeface="Times New Roman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Bolero script" pitchFamily="66" charset="0"/>
                <a:ea typeface="Times New Roman"/>
              </a:rPr>
            </a:br>
            <a:endParaRPr lang="ru-RU" sz="2800" b="1" dirty="0">
              <a:solidFill>
                <a:srgbClr val="00B050"/>
              </a:solidFill>
              <a:latin typeface="Bolero script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483841" cy="496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3" y="2020266"/>
            <a:ext cx="5560254" cy="49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72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  <a:t>Подснежник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068960"/>
            <a:ext cx="3328218" cy="13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0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9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81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57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22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63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20688"/>
            <a:ext cx="7200081" cy="553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6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052736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Удачи 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369865"/>
            <a:ext cx="2594056" cy="1418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06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961935"/>
            <a:ext cx="5827830" cy="466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717478" cy="566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71857"/>
            <a:ext cx="76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76" y="571857"/>
            <a:ext cx="76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24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62" y="571500"/>
            <a:ext cx="82200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Тюльпаны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492896"/>
            <a:ext cx="2697088" cy="25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7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916832"/>
            <a:ext cx="4901314" cy="47429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334002" cy="58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17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76" y="571857"/>
            <a:ext cx="76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12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</Words>
  <Application>Microsoft Office PowerPoint</Application>
  <PresentationFormat>Экран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Подснежник</vt:lpstr>
      <vt:lpstr>Слайд 3</vt:lpstr>
      <vt:lpstr>Слайд 4</vt:lpstr>
      <vt:lpstr>Слайд 5</vt:lpstr>
      <vt:lpstr>Слайд 6</vt:lpstr>
      <vt:lpstr>Тюльпаны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Ландыши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Удачи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Старший воспитатель</cp:lastModifiedBy>
  <cp:revision>25</cp:revision>
  <dcterms:created xsi:type="dcterms:W3CDTF">2013-08-25T16:48:06Z</dcterms:created>
  <dcterms:modified xsi:type="dcterms:W3CDTF">2020-04-10T06:03:31Z</dcterms:modified>
</cp:coreProperties>
</file>