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71" r:id="rId3"/>
    <p:sldId id="287" r:id="rId4"/>
    <p:sldId id="257" r:id="rId5"/>
    <p:sldId id="269" r:id="rId6"/>
    <p:sldId id="262" r:id="rId7"/>
    <p:sldId id="272" r:id="rId8"/>
    <p:sldId id="289" r:id="rId9"/>
    <p:sldId id="270" r:id="rId10"/>
    <p:sldId id="263" r:id="rId11"/>
    <p:sldId id="264" r:id="rId12"/>
    <p:sldId id="267" r:id="rId13"/>
    <p:sldId id="266" r:id="rId14"/>
    <p:sldId id="265" r:id="rId15"/>
    <p:sldId id="261" r:id="rId16"/>
    <p:sldId id="273" r:id="rId17"/>
    <p:sldId id="274" r:id="rId18"/>
    <p:sldId id="288" r:id="rId19"/>
    <p:sldId id="275" r:id="rId20"/>
    <p:sldId id="281" r:id="rId21"/>
    <p:sldId id="280" r:id="rId22"/>
    <p:sldId id="277" r:id="rId23"/>
    <p:sldId id="278" r:id="rId24"/>
    <p:sldId id="279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87E12-9BBE-49C1-8CB6-FE11F24F1557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AAF9-9029-4A95-9F8A-37D61FFDD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C0ABB-2B04-4FBC-BAF7-455FD277681E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41F13-BEB8-41A2-9AE2-8AD9B492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7713F-9CAD-4D96-8D06-DBD7DF507851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89F3F-560C-466A-8D43-6575B4797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C13E-E263-4F49-8BDB-B65F18377337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A9B41-2778-4EC5-92DD-0A6C8AA84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2E1A-62E6-4E04-88E6-F3D15B1DE55F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6A6C0-CF65-4590-A50F-E77A24023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34EE7-BD2C-49EA-989E-A3174D52325C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268F5-AA81-4EC9-94B3-88F61D995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0788-CDC8-41C4-B063-992C70BE195F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3C553-7204-489A-B8F9-A0A898037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CCC27-EDC0-4A41-8767-4741D88B77B6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28E5-274F-415F-B559-3124D2622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692B5-6A5A-4090-8438-E81D0F852CFF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46B31-561A-4669-BC67-F3C630EDA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DE7C2-44EA-458F-8836-CB33373E3AFF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439D2-292C-4EEA-9163-0AE081315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1995-23DD-4BB3-B273-C0CA648D0FAB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078ED-E681-43B7-9EE1-7314BB9F0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C83B9C-DE99-45D3-BFAB-4774F4B98002}" type="datetimeFigureOut">
              <a:rPr lang="ru-RU"/>
              <a:pPr>
                <a:defRPr/>
              </a:pPr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055AFB-F86E-4ACD-A69C-13A0C5476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1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431" y="2867842"/>
            <a:ext cx="1959843" cy="21266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3" y="620688"/>
            <a:ext cx="7021461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Рисуем </a:t>
            </a:r>
            <a:r>
              <a:rPr lang="ru-RU" sz="72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В</a:t>
            </a:r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есенние цветы </a:t>
            </a:r>
            <a:endParaRPr lang="ru-RU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5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952" y="571857"/>
            <a:ext cx="7638096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523" y="571857"/>
            <a:ext cx="7380953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523" y="571857"/>
            <a:ext cx="7580953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333" y="571857"/>
            <a:ext cx="7733334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476" y="571857"/>
            <a:ext cx="7419048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238" y="571857"/>
            <a:ext cx="7409524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082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1933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Ландыши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620688"/>
            <a:ext cx="2320652" cy="226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45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86000" y="84367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>
                <a:solidFill>
                  <a:srgbClr val="00B050"/>
                </a:solidFill>
                <a:latin typeface="Bolero script" pitchFamily="66" charset="0"/>
                <a:ea typeface="Times New Roman"/>
              </a:rPr>
              <a:t/>
            </a:r>
            <a:br>
              <a:rPr lang="ru-RU" sz="2800" b="1" dirty="0">
                <a:solidFill>
                  <a:srgbClr val="00B050"/>
                </a:solidFill>
                <a:latin typeface="Bolero script" pitchFamily="66" charset="0"/>
                <a:ea typeface="Times New Roman"/>
              </a:rPr>
            </a:br>
            <a:endParaRPr lang="ru-RU" sz="2800" b="1" dirty="0">
              <a:solidFill>
                <a:srgbClr val="00B050"/>
              </a:solidFill>
              <a:latin typeface="Bolero script" pitchFamily="66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4483841" cy="496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4543" y="2020266"/>
            <a:ext cx="5560254" cy="49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383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5727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Подснежник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3068960"/>
            <a:ext cx="3328218" cy="138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90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375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375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9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938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181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157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6225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761" y="571857"/>
            <a:ext cx="6190477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8633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620688"/>
            <a:ext cx="7200081" cy="5538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64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1052736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Удачи 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5369865"/>
            <a:ext cx="2594056" cy="14180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6206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394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961935"/>
            <a:ext cx="5827830" cy="466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717478" cy="566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71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571857"/>
            <a:ext cx="7619048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476" y="571857"/>
            <a:ext cx="7619048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9249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962" y="571500"/>
            <a:ext cx="8220075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864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1143000"/>
          </a:xfrm>
        </p:spPr>
        <p:txBody>
          <a:bodyPr/>
          <a:lstStyle/>
          <a:p>
            <a:r>
              <a:rPr lang="ru-RU" sz="72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Тюльпаны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492896"/>
            <a:ext cx="2697088" cy="258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778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1916832"/>
            <a:ext cx="4901314" cy="474296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48680"/>
            <a:ext cx="3334002" cy="58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4173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476" y="571857"/>
            <a:ext cx="7619048" cy="57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212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</Words>
  <Application>Microsoft Office PowerPoint</Application>
  <PresentationFormat>Экран (4:3)</PresentationFormat>
  <Paragraphs>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Подснежник</vt:lpstr>
      <vt:lpstr>Слайд 3</vt:lpstr>
      <vt:lpstr>Слайд 4</vt:lpstr>
      <vt:lpstr>Слайд 5</vt:lpstr>
      <vt:lpstr>Слайд 6</vt:lpstr>
      <vt:lpstr>Тюльпаны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Ландыши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Удачи 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Старший воспитатель</cp:lastModifiedBy>
  <cp:revision>25</cp:revision>
  <dcterms:created xsi:type="dcterms:W3CDTF">2013-08-25T16:48:06Z</dcterms:created>
  <dcterms:modified xsi:type="dcterms:W3CDTF">2020-04-10T06:03:31Z</dcterms:modified>
</cp:coreProperties>
</file>